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6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D336-512B-44C8-BD5A-96AC209D538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FCD0-E3DE-4C13-A978-F2CE964EA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D336-512B-44C8-BD5A-96AC209D538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FCD0-E3DE-4C13-A978-F2CE964EA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D336-512B-44C8-BD5A-96AC209D538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FCD0-E3DE-4C13-A978-F2CE964EA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D336-512B-44C8-BD5A-96AC209D538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FCD0-E3DE-4C13-A978-F2CE964EA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D336-512B-44C8-BD5A-96AC209D538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FCD0-E3DE-4C13-A978-F2CE964EA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D336-512B-44C8-BD5A-96AC209D538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FCD0-E3DE-4C13-A978-F2CE964EA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D336-512B-44C8-BD5A-96AC209D538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FCD0-E3DE-4C13-A978-F2CE964EA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D336-512B-44C8-BD5A-96AC209D538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FCD0-E3DE-4C13-A978-F2CE964EA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D336-512B-44C8-BD5A-96AC209D538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FCD0-E3DE-4C13-A978-F2CE964EA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D336-512B-44C8-BD5A-96AC209D538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FCD0-E3DE-4C13-A978-F2CE964EA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D336-512B-44C8-BD5A-96AC209D538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FCD0-E3DE-4C13-A978-F2CE964EA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9D336-512B-44C8-BD5A-96AC209D5387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FFCD0-E3DE-4C13-A978-F2CE964EA4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mama</cp:lastModifiedBy>
  <cp:revision>1</cp:revision>
  <dcterms:created xsi:type="dcterms:W3CDTF">2015-09-20T23:41:21Z</dcterms:created>
  <dcterms:modified xsi:type="dcterms:W3CDTF">2015-09-20T23:42:29Z</dcterms:modified>
</cp:coreProperties>
</file>